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0" d="100"/>
          <a:sy n="30" d="100"/>
        </p:scale>
        <p:origin x="36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48B2-F5E0-4835-A7E7-E8E964A7F0B9}" type="datetimeFigureOut">
              <a:rPr lang="pt-BR" smtClean="0"/>
              <a:t>22/07/2022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7FF1-861C-4832-8C13-57B5F1FC7D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748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48B2-F5E0-4835-A7E7-E8E964A7F0B9}" type="datetimeFigureOut">
              <a:rPr lang="pt-BR" smtClean="0"/>
              <a:t>22/07/2022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7FF1-861C-4832-8C13-57B5F1FC7D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48B2-F5E0-4835-A7E7-E8E964A7F0B9}" type="datetimeFigureOut">
              <a:rPr lang="pt-BR" smtClean="0"/>
              <a:t>22/07/2022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7FF1-861C-4832-8C13-57B5F1FC7D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06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48B2-F5E0-4835-A7E7-E8E964A7F0B9}" type="datetimeFigureOut">
              <a:rPr lang="pt-BR" smtClean="0"/>
              <a:t>22/07/2022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7FF1-861C-4832-8C13-57B5F1FC7D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10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48B2-F5E0-4835-A7E7-E8E964A7F0B9}" type="datetimeFigureOut">
              <a:rPr lang="pt-BR" smtClean="0"/>
              <a:t>22/07/2022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7FF1-861C-4832-8C13-57B5F1FC7D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65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48B2-F5E0-4835-A7E7-E8E964A7F0B9}" type="datetimeFigureOut">
              <a:rPr lang="pt-BR" smtClean="0"/>
              <a:t>22/07/2022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7FF1-861C-4832-8C13-57B5F1FC7D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436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48B2-F5E0-4835-A7E7-E8E964A7F0B9}" type="datetimeFigureOut">
              <a:rPr lang="pt-BR" smtClean="0"/>
              <a:t>22/07/2022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7FF1-861C-4832-8C13-57B5F1FC7D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78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48B2-F5E0-4835-A7E7-E8E964A7F0B9}" type="datetimeFigureOut">
              <a:rPr lang="pt-BR" smtClean="0"/>
              <a:t>22/07/2022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7FF1-861C-4832-8C13-57B5F1FC7D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24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48B2-F5E0-4835-A7E7-E8E964A7F0B9}" type="datetimeFigureOut">
              <a:rPr lang="pt-BR" smtClean="0"/>
              <a:t>22/07/2022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7FF1-861C-4832-8C13-57B5F1FC7D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122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48B2-F5E0-4835-A7E7-E8E964A7F0B9}" type="datetimeFigureOut">
              <a:rPr lang="pt-BR" smtClean="0"/>
              <a:t>22/07/2022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7FF1-861C-4832-8C13-57B5F1FC7D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60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48B2-F5E0-4835-A7E7-E8E964A7F0B9}" type="datetimeFigureOut">
              <a:rPr lang="pt-BR" smtClean="0"/>
              <a:t>22/07/2022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7FF1-861C-4832-8C13-57B5F1FC7D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13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348B2-F5E0-4835-A7E7-E8E964A7F0B9}" type="datetimeFigureOut">
              <a:rPr lang="pt-BR" smtClean="0"/>
              <a:t>22/07/2022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67FF1-861C-4832-8C13-57B5F1FC7D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39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Forma&#10;&#10;Descrição gerada automaticamente">
            <a:extLst>
              <a:ext uri="{FF2B5EF4-FFF2-40B4-BE49-F238E27FC236}">
                <a16:creationId xmlns:a16="http://schemas.microsoft.com/office/drawing/2014/main" id="{5A78E419-8E35-2950-D5BA-A8400AA32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" y="0"/>
            <a:ext cx="32398954" cy="432006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3006957-5C4E-FEA7-5DE0-3C0575D7A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319" y="0"/>
            <a:ext cx="21514649" cy="5377138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2EECE968-247F-8552-5374-B090D3CCF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51" y="2278316"/>
            <a:ext cx="2478563" cy="2287169"/>
          </a:xfrm>
          <a:prstGeom prst="rect">
            <a:avLst/>
          </a:prstGeom>
        </p:spPr>
      </p:pic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1DBB8F30-50B6-2D0E-E236-80A012F804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65" y="2278316"/>
            <a:ext cx="1891361" cy="2326382"/>
          </a:xfrm>
          <a:prstGeom prst="rect">
            <a:avLst/>
          </a:prstGeom>
        </p:spPr>
      </p:pic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D680802C-F4D0-3A86-C716-99895BEF48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51" y="954670"/>
            <a:ext cx="4601775" cy="690268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D344903F-B696-A4BA-E7AB-F1DF836E5895}"/>
              </a:ext>
            </a:extLst>
          </p:cNvPr>
          <p:cNvSpPr/>
          <p:nvPr/>
        </p:nvSpPr>
        <p:spPr>
          <a:xfrm>
            <a:off x="27914613" y="478869"/>
            <a:ext cx="3698302" cy="4485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ABF164E-CE83-6D9C-6A69-D4728F577365}"/>
              </a:ext>
            </a:extLst>
          </p:cNvPr>
          <p:cNvSpPr txBox="1"/>
          <p:nvPr/>
        </p:nvSpPr>
        <p:spPr>
          <a:xfrm>
            <a:off x="6077631" y="500538"/>
            <a:ext cx="20182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do painel - TÍTULO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CEC71F0C-FF43-D0B8-0835-63A9901238A2}"/>
              </a:ext>
            </a:extLst>
          </p:cNvPr>
          <p:cNvSpPr/>
          <p:nvPr/>
        </p:nvSpPr>
        <p:spPr>
          <a:xfrm>
            <a:off x="382506" y="6010516"/>
            <a:ext cx="15586838" cy="7127164"/>
          </a:xfrm>
          <a:prstGeom prst="roundRect">
            <a:avLst>
              <a:gd name="adj" fmla="val 58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2AA111ED-6938-20B6-4363-5CC53F61EC12}"/>
              </a:ext>
            </a:extLst>
          </p:cNvPr>
          <p:cNvSpPr/>
          <p:nvPr/>
        </p:nvSpPr>
        <p:spPr>
          <a:xfrm>
            <a:off x="16312099" y="33004904"/>
            <a:ext cx="15474382" cy="4937843"/>
          </a:xfrm>
          <a:prstGeom prst="roundRect">
            <a:avLst>
              <a:gd name="adj" fmla="val 60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CF2453AF-80FD-B4E5-79D3-09B16BBFB5B4}"/>
              </a:ext>
            </a:extLst>
          </p:cNvPr>
          <p:cNvSpPr txBox="1"/>
          <p:nvPr/>
        </p:nvSpPr>
        <p:spPr>
          <a:xfrm>
            <a:off x="27682762" y="2305877"/>
            <a:ext cx="4216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B33E679F-9C56-B9BE-B593-DD6AB052B4F1}"/>
              </a:ext>
            </a:extLst>
          </p:cNvPr>
          <p:cNvSpPr/>
          <p:nvPr/>
        </p:nvSpPr>
        <p:spPr>
          <a:xfrm>
            <a:off x="16312099" y="5916674"/>
            <a:ext cx="15474382" cy="26675155"/>
          </a:xfrm>
          <a:prstGeom prst="roundRect">
            <a:avLst>
              <a:gd name="adj" fmla="val 20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DBB89E1E-90C3-FF66-E56A-094A74131CB3}"/>
              </a:ext>
            </a:extLst>
          </p:cNvPr>
          <p:cNvSpPr/>
          <p:nvPr/>
        </p:nvSpPr>
        <p:spPr>
          <a:xfrm>
            <a:off x="382506" y="17767131"/>
            <a:ext cx="15586838" cy="24932969"/>
          </a:xfrm>
          <a:prstGeom prst="roundRect">
            <a:avLst>
              <a:gd name="adj" fmla="val 22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F0BEE98E-BD25-CF78-A8BA-B84F6A3B944D}"/>
              </a:ext>
            </a:extLst>
          </p:cNvPr>
          <p:cNvSpPr/>
          <p:nvPr/>
        </p:nvSpPr>
        <p:spPr>
          <a:xfrm>
            <a:off x="382506" y="13742726"/>
            <a:ext cx="15586838" cy="3429000"/>
          </a:xfrm>
          <a:prstGeom prst="roundRect">
            <a:avLst>
              <a:gd name="adj" fmla="val 81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458DF644-D266-88DB-968E-F7DA7D84BF5B}"/>
              </a:ext>
            </a:extLst>
          </p:cNvPr>
          <p:cNvSpPr/>
          <p:nvPr/>
        </p:nvSpPr>
        <p:spPr>
          <a:xfrm>
            <a:off x="16312099" y="38443287"/>
            <a:ext cx="15474382" cy="4256812"/>
          </a:xfrm>
          <a:prstGeom prst="roundRect">
            <a:avLst>
              <a:gd name="adj" fmla="val 79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9B4472F-0019-308C-017C-745547B49C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165" y="6680974"/>
            <a:ext cx="11052735" cy="10945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66C44A5-53A5-AA24-45FB-872E2AEDC002}"/>
              </a:ext>
            </a:extLst>
          </p:cNvPr>
          <p:cNvSpPr txBox="1"/>
          <p:nvPr/>
        </p:nvSpPr>
        <p:spPr>
          <a:xfrm>
            <a:off x="819501" y="6347367"/>
            <a:ext cx="467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Lucida Handwriting" panose="03010101010101010101" pitchFamily="66" charset="0"/>
              </a:rPr>
              <a:t>Introdução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6F383DA-33D2-97CC-5069-7F2DB034F9BA}"/>
              </a:ext>
            </a:extLst>
          </p:cNvPr>
          <p:cNvSpPr txBox="1"/>
          <p:nvPr/>
        </p:nvSpPr>
        <p:spPr>
          <a:xfrm>
            <a:off x="564158" y="14029267"/>
            <a:ext cx="2997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Lucida Handwriting" panose="03010101010101010101" pitchFamily="66" charset="0"/>
              </a:rPr>
              <a:t>Objetivo</a:t>
            </a: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27DA5D5A-32DF-1278-3359-6B2FEED8D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14338131"/>
            <a:ext cx="11887200" cy="102229"/>
          </a:xfrm>
          <a:prstGeom prst="rect">
            <a:avLst/>
          </a:prstGeom>
        </p:spPr>
      </p:pic>
      <p:pic>
        <p:nvPicPr>
          <p:cNvPr id="9" name="Imagem 8" descr="Logotipo, Ícone, nome da empresa&#10;&#10;Descrição gerada automaticamente">
            <a:extLst>
              <a:ext uri="{FF2B5EF4-FFF2-40B4-BE49-F238E27FC236}">
                <a16:creationId xmlns:a16="http://schemas.microsoft.com/office/drawing/2014/main" id="{5B060783-3F32-2957-4C35-D4B471EF9F9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69" y="38723588"/>
            <a:ext cx="3772337" cy="3591501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E612F07F-A80A-67B8-EBA8-A877381D861E}"/>
              </a:ext>
            </a:extLst>
          </p:cNvPr>
          <p:cNvSpPr txBox="1"/>
          <p:nvPr/>
        </p:nvSpPr>
        <p:spPr>
          <a:xfrm>
            <a:off x="564158" y="18248359"/>
            <a:ext cx="4080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Lucida Handwriting" panose="03010101010101010101" pitchFamily="66" charset="0"/>
              </a:rPr>
              <a:t>Metodologia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CB340BBF-BDBE-F42C-E4F0-2E7EA20AE9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470" y="18557223"/>
            <a:ext cx="10679430" cy="102229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5F83C0A1-87E9-960C-6F3D-73B0BE6D7609}"/>
              </a:ext>
            </a:extLst>
          </p:cNvPr>
          <p:cNvSpPr txBox="1"/>
          <p:nvPr/>
        </p:nvSpPr>
        <p:spPr>
          <a:xfrm>
            <a:off x="16351683" y="33235576"/>
            <a:ext cx="4080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Lucida Handwriting" panose="03010101010101010101" pitchFamily="66" charset="0"/>
              </a:rPr>
              <a:t>Conclusão</a:t>
            </a: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35568F2A-BA2B-4241-91C2-3917E2A1F2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0995" y="33544440"/>
            <a:ext cx="10679430" cy="102229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E63B6F17-9D06-17F5-8EA7-E06B7C2A2248}"/>
              </a:ext>
            </a:extLst>
          </p:cNvPr>
          <p:cNvSpPr txBox="1"/>
          <p:nvPr/>
        </p:nvSpPr>
        <p:spPr>
          <a:xfrm>
            <a:off x="16351682" y="38632862"/>
            <a:ext cx="5257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Lucida Handwriting" panose="03010101010101010101" pitchFamily="66" charset="0"/>
              </a:rPr>
              <a:t>Agradecimentos</a:t>
            </a: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1E3B7913-C917-4CD5-1327-8E3F830BF9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4545" y="38941726"/>
            <a:ext cx="9325879" cy="102229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DE62969A-55F5-0E39-BBA4-A13629646C11}"/>
              </a:ext>
            </a:extLst>
          </p:cNvPr>
          <p:cNvSpPr txBox="1"/>
          <p:nvPr/>
        </p:nvSpPr>
        <p:spPr>
          <a:xfrm>
            <a:off x="16548466" y="6284395"/>
            <a:ext cx="3568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Lucida Handwriting" panose="03010101010101010101" pitchFamily="66" charset="0"/>
              </a:rPr>
              <a:t>Resultados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8A3FD576-C0F6-9263-94B9-51F2E7F1FF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240" y="6597015"/>
            <a:ext cx="10977968" cy="98473"/>
          </a:xfrm>
          <a:prstGeom prst="rect">
            <a:avLst/>
          </a:prstGeom>
        </p:spPr>
      </p:pic>
      <p:pic>
        <p:nvPicPr>
          <p:cNvPr id="15" name="Imagem 14" descr="Logotipo, nome da empresa&#10;&#10;Descrição gerada automaticamente">
            <a:extLst>
              <a:ext uri="{FF2B5EF4-FFF2-40B4-BE49-F238E27FC236}">
                <a16:creationId xmlns:a16="http://schemas.microsoft.com/office/drawing/2014/main" id="{BAF2ACA9-3699-25CC-58D5-D25E9435FD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8500" r="12999" b="8031"/>
          <a:stretch/>
        </p:blipFill>
        <p:spPr>
          <a:xfrm>
            <a:off x="17171524" y="40128302"/>
            <a:ext cx="2162955" cy="1847804"/>
          </a:xfrm>
          <a:prstGeom prst="rect">
            <a:avLst/>
          </a:prstGeom>
        </p:spPr>
      </p:pic>
      <p:pic>
        <p:nvPicPr>
          <p:cNvPr id="20" name="Imagem 19" descr="Logotipo&#10;&#10;Descrição gerada automaticamente">
            <a:extLst>
              <a:ext uri="{FF2B5EF4-FFF2-40B4-BE49-F238E27FC236}">
                <a16:creationId xmlns:a16="http://schemas.microsoft.com/office/drawing/2014/main" id="{57275D7E-9443-34CA-7E8F-991F1D1767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8339" y="40018154"/>
            <a:ext cx="1932058" cy="1795342"/>
          </a:xfrm>
          <a:prstGeom prst="rect">
            <a:avLst/>
          </a:prstGeom>
        </p:spPr>
      </p:pic>
      <p:pic>
        <p:nvPicPr>
          <p:cNvPr id="38" name="Imagem 37" descr="Logotipo&#10;&#10;Descrição gerada automaticamente">
            <a:extLst>
              <a:ext uri="{FF2B5EF4-FFF2-40B4-BE49-F238E27FC236}">
                <a16:creationId xmlns:a16="http://schemas.microsoft.com/office/drawing/2014/main" id="{AB4325A8-D9E9-1C25-3CE4-48F22907FB8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5" t="17206" r="21884" b="24643"/>
          <a:stretch/>
        </p:blipFill>
        <p:spPr>
          <a:xfrm>
            <a:off x="24219715" y="40018154"/>
            <a:ext cx="2487769" cy="1795342"/>
          </a:xfrm>
          <a:prstGeom prst="rect">
            <a:avLst/>
          </a:prstGeom>
        </p:spPr>
      </p:pic>
      <p:pic>
        <p:nvPicPr>
          <p:cNvPr id="40" name="Imagem 39" descr="Logotipo, nome da empresa&#10;&#10;Descrição gerada automaticamente">
            <a:extLst>
              <a:ext uri="{FF2B5EF4-FFF2-40B4-BE49-F238E27FC236}">
                <a16:creationId xmlns:a16="http://schemas.microsoft.com/office/drawing/2014/main" id="{E97A8288-1FB5-0D6B-1DB8-4F1D5CE1F1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3152" y="39971567"/>
            <a:ext cx="2210551" cy="1795342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783D319E-0D08-D232-8FE4-66AB3EF39161}"/>
              </a:ext>
            </a:extLst>
          </p:cNvPr>
          <p:cNvSpPr txBox="1"/>
          <p:nvPr/>
        </p:nvSpPr>
        <p:spPr>
          <a:xfrm>
            <a:off x="6221042" y="2175835"/>
            <a:ext cx="201821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Autores</a:t>
            </a:r>
          </a:p>
          <a:p>
            <a:pPr algn="ctr"/>
            <a:endParaRPr lang="pt-BR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Instituição</a:t>
            </a:r>
          </a:p>
        </p:txBody>
      </p:sp>
    </p:spTree>
    <p:extLst>
      <p:ext uri="{BB962C8B-B14F-4D97-AF65-F5344CB8AC3E}">
        <p14:creationId xmlns:p14="http://schemas.microsoft.com/office/powerpoint/2010/main" val="28220879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1315</TotalTime>
  <Words>14</Words>
  <Application>Microsoft Office PowerPoint</Application>
  <PresentationFormat>Personalizar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Lucida Handwriting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Rômulo Dias Jesuino</dc:creator>
  <cp:lastModifiedBy>Rômulo Dias Jesuino</cp:lastModifiedBy>
  <cp:revision>8</cp:revision>
  <dcterms:created xsi:type="dcterms:W3CDTF">2022-07-14T16:49:41Z</dcterms:created>
  <dcterms:modified xsi:type="dcterms:W3CDTF">2022-07-22T17:45:00Z</dcterms:modified>
</cp:coreProperties>
</file>