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3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400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9FCABF-F3B0-4147-BB6B-D97E9DB786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CA4CE8A-F289-4993-8433-CC7367DE04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F0AB9A1-9D2D-4325-987D-8344E9F33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05A06-C2F1-4D0A-98E7-1A68334987E2}" type="datetimeFigureOut">
              <a:rPr lang="pt-BR" smtClean="0"/>
              <a:t>19/07/2022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D1E54C0-64E0-4A07-9150-AD4762D92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909AA23-CDE4-4E64-9FED-3ED783575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DAD77-CD4A-4A3F-91C0-AE66C37433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0314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58D59D-DE80-41BE-AEBF-98EAF86DE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0EDBB17-2E42-4910-90F5-2F0E382EC7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809D742-5182-4CDB-84D8-63B56F6E6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05A06-C2F1-4D0A-98E7-1A68334987E2}" type="datetimeFigureOut">
              <a:rPr lang="pt-BR" smtClean="0"/>
              <a:t>19/07/2022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E97C35D-F901-4CFE-9E76-623B935F8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97D71A6-0389-4169-B72C-9C1C03BF2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DAD77-CD4A-4A3F-91C0-AE66C37433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9908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4E94A81-86D0-41C8-ADF5-82D05E8185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BA09FCB-FA31-4536-A2AB-6F210415AF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601DD8F-A3D2-47C2-A156-2F189C474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05A06-C2F1-4D0A-98E7-1A68334987E2}" type="datetimeFigureOut">
              <a:rPr lang="pt-BR" smtClean="0"/>
              <a:t>19/07/2022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223FBD7-47CF-48E4-AAA5-1CAF4D160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45EB804-BA44-40E0-8217-30CC92AED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DAD77-CD4A-4A3F-91C0-AE66C37433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189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4D1106-CCC6-40D5-8D67-229194804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F0375E2-C556-4F37-977A-BE27FD0751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A16094D-8FC6-4BC2-A8D2-023B3A1CC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05A06-C2F1-4D0A-98E7-1A68334987E2}" type="datetimeFigureOut">
              <a:rPr lang="pt-BR" smtClean="0"/>
              <a:t>19/07/2022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8B2A70A-E436-4C84-880A-989DF3584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CD33C61-06F2-498E-9351-5C777CBEC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DAD77-CD4A-4A3F-91C0-AE66C37433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1201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DFFF06-8695-4B3B-A3B4-A29FCC414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64C865A-9A4E-47A3-8F50-C9184A3F58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FA7BFFD-7DDD-4CEF-90B1-076EAF8513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05A06-C2F1-4D0A-98E7-1A68334987E2}" type="datetimeFigureOut">
              <a:rPr lang="pt-BR" smtClean="0"/>
              <a:t>19/07/2022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3928D2F-06D2-4AFC-BAED-09055AFC6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66E4D04-4242-4C05-9B73-75242C8FF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DAD77-CD4A-4A3F-91C0-AE66C37433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4219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1FF229-4490-4CCB-9766-854ED7687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411E63B-F965-4A86-B804-2B20CDD61C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599B500-6D71-4BED-82F2-4677244164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692A1F8-8E75-45A8-9433-51B7E221F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05A06-C2F1-4D0A-98E7-1A68334987E2}" type="datetimeFigureOut">
              <a:rPr lang="pt-BR" smtClean="0"/>
              <a:t>19/07/2022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A89115B-4D56-41B9-A9F0-12D7EDA60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9729888-0710-49D2-AAA6-BCEC114DA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DAD77-CD4A-4A3F-91C0-AE66C37433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0464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4D18F0-61FC-43FF-9F6F-468D40A26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F156908-3540-494A-B5F8-A430884BA3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B668C94-7445-4DF4-B67D-82A02175F9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3060DB7F-69C7-4151-A1F0-00F5A32120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9B76D37C-6C27-4626-B356-AF4B6764C0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EE9ADCEB-17CF-411A-9E1B-24376DC4D7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05A06-C2F1-4D0A-98E7-1A68334987E2}" type="datetimeFigureOut">
              <a:rPr lang="pt-BR" smtClean="0"/>
              <a:t>19/07/2022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21AC32C6-BE35-4352-AF2B-CCE1013AE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E3FEB932-AB75-4954-AF6B-3DFDA85B3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DAD77-CD4A-4A3F-91C0-AE66C37433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7315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6CF4D7-DEF4-48FB-A5AA-CC6C4D738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02CA7387-3E3B-42AC-894C-CC9FB0862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05A06-C2F1-4D0A-98E7-1A68334987E2}" type="datetimeFigureOut">
              <a:rPr lang="pt-BR" smtClean="0"/>
              <a:t>19/07/2022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A6A66119-61A6-47EA-9CF9-AB11535FF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F26011F1-8849-47ED-BDD3-28C88A202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DAD77-CD4A-4A3F-91C0-AE66C37433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3963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74D80AA3-2582-43F3-ABC4-72E6D2F06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05A06-C2F1-4D0A-98E7-1A68334987E2}" type="datetimeFigureOut">
              <a:rPr lang="pt-BR" smtClean="0"/>
              <a:t>19/07/2022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E4735326-791E-497A-8EAB-FC95E7069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6F51720-81B0-404A-A212-C14A83E43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DAD77-CD4A-4A3F-91C0-AE66C37433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179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6A5458-2494-4EC3-9954-0519F175B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5534E99-D8CF-416B-A960-5A9D8FC56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0829A67-90AE-4ABC-AA40-853EAFD26D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CB47898-6316-4BDD-A6F5-BB0E8235B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05A06-C2F1-4D0A-98E7-1A68334987E2}" type="datetimeFigureOut">
              <a:rPr lang="pt-BR" smtClean="0"/>
              <a:t>19/07/2022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1AE962A-84AC-4651-8F37-1F5FA222E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00A47BF-2170-4AE8-A1DF-6435942A2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DAD77-CD4A-4A3F-91C0-AE66C37433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1445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051040-5441-4120-BB50-3925FCA2D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E43318D9-D9EA-44DE-9247-12659191C0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6A7308D-006E-4A4C-B1FF-B246A274B4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F6B9710-3F0E-4EAA-A0DE-43CF33596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05A06-C2F1-4D0A-98E7-1A68334987E2}" type="datetimeFigureOut">
              <a:rPr lang="pt-BR" smtClean="0"/>
              <a:t>19/07/2022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38ECF55-D4A0-48D8-BD34-E68F9B692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A895B5F-93A4-4F85-8CE6-64CE4E4C6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DAD77-CD4A-4A3F-91C0-AE66C37433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0021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D20CEB2D-2E85-49F1-833F-1FBFE8B2A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CE9A867-9EC3-4AFA-8929-7D2CB4B237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5EEF17F-BF22-4E0A-8A7F-2E120B738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705A06-C2F1-4D0A-98E7-1A68334987E2}" type="datetimeFigureOut">
              <a:rPr lang="pt-BR" smtClean="0"/>
              <a:t>19/07/2022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F75D72E-CC8C-45C0-966C-2141B24BD7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E5227BF-E781-411A-BB2C-0C0FF0FA9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DDAD77-CD4A-4A3F-91C0-AE66C37433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7356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Forma, Retângulo&#10;&#10;Descrição gerada automaticamente">
            <a:extLst>
              <a:ext uri="{FF2B5EF4-FFF2-40B4-BE49-F238E27FC236}">
                <a16:creationId xmlns:a16="http://schemas.microsoft.com/office/drawing/2014/main" id="{4B71332A-537F-4D13-A574-F807DEBE71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234" y="0"/>
            <a:ext cx="8048698" cy="1744394"/>
          </a:xfrm>
          <a:prstGeom prst="rect">
            <a:avLst/>
          </a:prstGeom>
        </p:spPr>
      </p:pic>
      <p:pic>
        <p:nvPicPr>
          <p:cNvPr id="7" name="Imagem 6" descr="Uma imagem contendo Forma&#10;&#10;Descrição gerada automaticamente">
            <a:extLst>
              <a:ext uri="{FF2B5EF4-FFF2-40B4-BE49-F238E27FC236}">
                <a16:creationId xmlns:a16="http://schemas.microsoft.com/office/drawing/2014/main" id="{A0B46D22-1856-4431-B523-5BBE754159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212" y="376421"/>
            <a:ext cx="1708481" cy="1106362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9CC22D8C-06D3-414D-9796-F3425BAAE6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573379" y="5407817"/>
            <a:ext cx="6618621" cy="134161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D311E60A-0E76-414C-94C9-BBDDB0BE2F54}"/>
              </a:ext>
            </a:extLst>
          </p:cNvPr>
          <p:cNvSpPr txBox="1"/>
          <p:nvPr/>
        </p:nvSpPr>
        <p:spPr>
          <a:xfrm>
            <a:off x="2391628" y="475910"/>
            <a:ext cx="7541910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Segoe UI" panose="020B0502040204020203" pitchFamily="34" charset="0"/>
              </a:rPr>
              <a:t>Título do trabalho </a:t>
            </a:r>
          </a:p>
          <a:p>
            <a:pPr algn="ctr"/>
            <a:r>
              <a:rPr lang="pt-BR" sz="2000" b="1" dirty="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Segoe UI" panose="020B0502040204020203" pitchFamily="34" charset="0"/>
              </a:rPr>
              <a:t>(seguindo as normas do congresso)</a:t>
            </a:r>
            <a:endParaRPr lang="en-US" sz="2000" b="1" dirty="0">
              <a:solidFill>
                <a:schemeClr val="bg1"/>
              </a:solidFill>
              <a:latin typeface="Roboto" pitchFamily="2" charset="0"/>
              <a:ea typeface="Roboto" pitchFamily="2" charset="0"/>
              <a:cs typeface="Segoe UI" panose="020B0502040204020203" pitchFamily="34" charset="0"/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1B9FE16B-B796-4F5C-9D49-A9A635098C02}"/>
              </a:ext>
            </a:extLst>
          </p:cNvPr>
          <p:cNvSpPr txBox="1"/>
          <p:nvPr/>
        </p:nvSpPr>
        <p:spPr>
          <a:xfrm>
            <a:off x="5487481" y="4982503"/>
            <a:ext cx="60667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latin typeface="Roboto" pitchFamily="2" charset="0"/>
                <a:ea typeface="Roboto" pitchFamily="2" charset="0"/>
              </a:rPr>
              <a:t>Agradecimentos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3A62290C-8C0C-453F-9597-706CD266D37F}"/>
              </a:ext>
            </a:extLst>
          </p:cNvPr>
          <p:cNvSpPr txBox="1"/>
          <p:nvPr/>
        </p:nvSpPr>
        <p:spPr>
          <a:xfrm>
            <a:off x="704317" y="1965846"/>
            <a:ext cx="109165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latin typeface="Roboto" pitchFamily="2" charset="0"/>
                <a:ea typeface="Roboto" pitchFamily="2" charset="0"/>
              </a:rPr>
              <a:t>Discente</a:t>
            </a:r>
            <a:r>
              <a:rPr lang="en-US" sz="2000" b="1" dirty="0">
                <a:latin typeface="Roboto" pitchFamily="2" charset="0"/>
                <a:ea typeface="Roboto" pitchFamily="2" charset="0"/>
              </a:rPr>
              <a:t> </a:t>
            </a:r>
            <a:r>
              <a:rPr lang="en-US" sz="2000" b="1" dirty="0" err="1">
                <a:latin typeface="Roboto" pitchFamily="2" charset="0"/>
                <a:ea typeface="Roboto" pitchFamily="2" charset="0"/>
              </a:rPr>
              <a:t>apresentador</a:t>
            </a:r>
            <a:r>
              <a:rPr lang="en-US" sz="2000" b="1" baseline="30000" dirty="0">
                <a:latin typeface="Roboto" pitchFamily="2" charset="0"/>
                <a:ea typeface="Roboto" pitchFamily="2" charset="0"/>
              </a:rPr>
              <a:t>*1,</a:t>
            </a:r>
            <a:r>
              <a:rPr lang="en-US" sz="2000" b="1" dirty="0">
                <a:latin typeface="Roboto" pitchFamily="2" charset="0"/>
                <a:ea typeface="Roboto" pitchFamily="2" charset="0"/>
              </a:rPr>
              <a:t> </a:t>
            </a:r>
            <a:r>
              <a:rPr lang="en-US" sz="2000" b="1" dirty="0" err="1">
                <a:latin typeface="Roboto" pitchFamily="2" charset="0"/>
                <a:ea typeface="Roboto" pitchFamily="2" charset="0"/>
              </a:rPr>
              <a:t>Fulano</a:t>
            </a:r>
            <a:r>
              <a:rPr lang="en-US" sz="2000" b="1" dirty="0">
                <a:latin typeface="Roboto" pitchFamily="2" charset="0"/>
                <a:ea typeface="Roboto" pitchFamily="2" charset="0"/>
              </a:rPr>
              <a:t> de tal</a:t>
            </a:r>
            <a:r>
              <a:rPr lang="en-US" sz="2000" b="1" baseline="30000" dirty="0">
                <a:latin typeface="Roboto" pitchFamily="2" charset="0"/>
                <a:ea typeface="Roboto" pitchFamily="2" charset="0"/>
              </a:rPr>
              <a:t>2</a:t>
            </a:r>
            <a:r>
              <a:rPr lang="en-US" sz="2000" b="1" dirty="0">
                <a:latin typeface="Roboto" pitchFamily="2" charset="0"/>
                <a:ea typeface="Roboto" pitchFamily="2" charset="0"/>
              </a:rPr>
              <a:t>, </a:t>
            </a:r>
            <a:r>
              <a:rPr lang="en-US" sz="2000" b="1" dirty="0" err="1">
                <a:latin typeface="Roboto" pitchFamily="2" charset="0"/>
                <a:ea typeface="Roboto" pitchFamily="2" charset="0"/>
              </a:rPr>
              <a:t>Ciclano</a:t>
            </a:r>
            <a:r>
              <a:rPr lang="en-US" sz="2000" b="1" dirty="0">
                <a:latin typeface="Roboto" pitchFamily="2" charset="0"/>
                <a:ea typeface="Roboto" pitchFamily="2" charset="0"/>
              </a:rPr>
              <a:t> de tal</a:t>
            </a:r>
            <a:r>
              <a:rPr lang="en-US" sz="2000" b="1" baseline="30000" dirty="0">
                <a:latin typeface="Roboto" pitchFamily="2" charset="0"/>
                <a:ea typeface="Roboto" pitchFamily="2" charset="0"/>
              </a:rPr>
              <a:t>1</a:t>
            </a:r>
            <a:r>
              <a:rPr lang="en-US" sz="2000" b="1" dirty="0">
                <a:latin typeface="Roboto" pitchFamily="2" charset="0"/>
                <a:ea typeface="Roboto" pitchFamily="2" charset="0"/>
              </a:rPr>
              <a:t>, </a:t>
            </a:r>
          </a:p>
          <a:p>
            <a:pPr algn="ctr"/>
            <a:r>
              <a:rPr lang="en-US" sz="2000" b="1" dirty="0" err="1">
                <a:latin typeface="Roboto" pitchFamily="2" charset="0"/>
                <a:ea typeface="Roboto" pitchFamily="2" charset="0"/>
              </a:rPr>
              <a:t>Beltrano</a:t>
            </a:r>
            <a:r>
              <a:rPr lang="en-US" sz="2000" b="1" dirty="0">
                <a:latin typeface="Roboto" pitchFamily="2" charset="0"/>
                <a:ea typeface="Roboto" pitchFamily="2" charset="0"/>
              </a:rPr>
              <a:t> de tal</a:t>
            </a:r>
            <a:r>
              <a:rPr lang="en-US" sz="2000" b="1" baseline="30000" dirty="0">
                <a:latin typeface="Roboto" pitchFamily="2" charset="0"/>
                <a:ea typeface="Roboto" pitchFamily="2" charset="0"/>
              </a:rPr>
              <a:t>1</a:t>
            </a:r>
            <a:r>
              <a:rPr lang="en-US" sz="2000" b="1" dirty="0">
                <a:latin typeface="Roboto" pitchFamily="2" charset="0"/>
                <a:ea typeface="Roboto" pitchFamily="2" charset="0"/>
              </a:rPr>
              <a:t>, </a:t>
            </a:r>
            <a:r>
              <a:rPr lang="en-US" sz="2000" b="1" dirty="0" err="1">
                <a:latin typeface="Roboto" pitchFamily="2" charset="0"/>
                <a:ea typeface="Roboto" pitchFamily="2" charset="0"/>
              </a:rPr>
              <a:t>Docente</a:t>
            </a:r>
            <a:r>
              <a:rPr lang="en-US" sz="2000" b="1" dirty="0">
                <a:latin typeface="Roboto" pitchFamily="2" charset="0"/>
                <a:ea typeface="Roboto" pitchFamily="2" charset="0"/>
              </a:rPr>
              <a:t> orientador</a:t>
            </a:r>
            <a:r>
              <a:rPr lang="en-US" sz="2000" b="1" baseline="30000" dirty="0">
                <a:latin typeface="Roboto" pitchFamily="2" charset="0"/>
                <a:ea typeface="Roboto" pitchFamily="2" charset="0"/>
              </a:rPr>
              <a:t>1</a:t>
            </a:r>
            <a:endParaRPr lang="en-US" sz="2000" b="1" dirty="0">
              <a:latin typeface="Roboto" pitchFamily="2" charset="0"/>
              <a:ea typeface="Roboto" pitchFamily="2" charset="0"/>
            </a:endParaRP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3E9AF8E7-71C0-425B-8FEF-5DE492F7D397}"/>
              </a:ext>
            </a:extLst>
          </p:cNvPr>
          <p:cNvSpPr txBox="1"/>
          <p:nvPr/>
        </p:nvSpPr>
        <p:spPr>
          <a:xfrm>
            <a:off x="637735" y="3336014"/>
            <a:ext cx="10916529" cy="702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lnSpc>
                <a:spcPct val="150000"/>
              </a:lnSpc>
              <a:defRPr b="1">
                <a:latin typeface="Roboto" pitchFamily="2" charset="0"/>
                <a:ea typeface="Roboto" pitchFamily="2" charset="0"/>
              </a:defRPr>
            </a:lvl1pPr>
          </a:lstStyle>
          <a:p>
            <a:pPr algn="l"/>
            <a:r>
              <a:rPr lang="en-US" sz="1400" dirty="0"/>
              <a:t>1</a:t>
            </a:r>
            <a:r>
              <a:rPr lang="en-US" sz="1400" b="0" dirty="0"/>
              <a:t> </a:t>
            </a:r>
            <a:r>
              <a:rPr lang="en-US" sz="1400" b="0" dirty="0" err="1"/>
              <a:t>Departamento</a:t>
            </a:r>
            <a:r>
              <a:rPr lang="en-US" sz="1400" b="0" dirty="0"/>
              <a:t> </a:t>
            </a:r>
            <a:r>
              <a:rPr lang="en-US" sz="1400" b="0" dirty="0" err="1"/>
              <a:t>correspondente</a:t>
            </a:r>
            <a:r>
              <a:rPr lang="en-US" sz="1400" b="0" dirty="0"/>
              <a:t> à </a:t>
            </a:r>
            <a:r>
              <a:rPr lang="en-US" sz="1400" b="0" dirty="0" err="1"/>
              <a:t>unidade</a:t>
            </a:r>
            <a:r>
              <a:rPr lang="en-US" sz="1400" b="0" dirty="0"/>
              <a:t> </a:t>
            </a:r>
            <a:r>
              <a:rPr lang="en-US" sz="1400" b="0" dirty="0" err="1"/>
              <a:t>acadêmica</a:t>
            </a:r>
            <a:r>
              <a:rPr lang="en-US" sz="1400" b="0" dirty="0"/>
              <a:t> 1</a:t>
            </a:r>
          </a:p>
          <a:p>
            <a:pPr algn="l"/>
            <a:r>
              <a:rPr lang="en-US" sz="1400" dirty="0"/>
              <a:t>2</a:t>
            </a:r>
            <a:r>
              <a:rPr lang="en-US" sz="1400" b="0" dirty="0"/>
              <a:t> </a:t>
            </a:r>
            <a:r>
              <a:rPr lang="en-US" sz="1400" b="0" dirty="0" err="1"/>
              <a:t>Departamento</a:t>
            </a:r>
            <a:r>
              <a:rPr lang="en-US" sz="1400" b="0" dirty="0"/>
              <a:t> </a:t>
            </a:r>
            <a:r>
              <a:rPr lang="en-US" sz="1400" b="0" dirty="0" err="1"/>
              <a:t>correspondente</a:t>
            </a:r>
            <a:r>
              <a:rPr lang="en-US" sz="1400" b="0" dirty="0"/>
              <a:t> à </a:t>
            </a:r>
            <a:r>
              <a:rPr lang="en-US" sz="1400" b="0" dirty="0" err="1"/>
              <a:t>unidade</a:t>
            </a:r>
            <a:r>
              <a:rPr lang="en-US" sz="1400" b="0" dirty="0"/>
              <a:t> </a:t>
            </a:r>
            <a:r>
              <a:rPr lang="en-US" sz="1400" b="0" dirty="0" err="1"/>
              <a:t>acadêmica</a:t>
            </a:r>
            <a:r>
              <a:rPr lang="en-US" sz="1400" b="0" dirty="0"/>
              <a:t> 2</a:t>
            </a:r>
          </a:p>
        </p:txBody>
      </p:sp>
      <p:pic>
        <p:nvPicPr>
          <p:cNvPr id="23" name="Imagem 22" descr="Logotipo&#10;&#10;Descrição gerada automaticamente">
            <a:extLst>
              <a:ext uri="{FF2B5EF4-FFF2-40B4-BE49-F238E27FC236}">
                <a16:creationId xmlns:a16="http://schemas.microsoft.com/office/drawing/2014/main" id="{5D456CC5-58BC-4C9E-A9FA-2CC21AE3549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0929" y="5987750"/>
            <a:ext cx="1182964" cy="354978"/>
          </a:xfrm>
          <a:prstGeom prst="rect">
            <a:avLst/>
          </a:prstGeom>
        </p:spPr>
      </p:pic>
      <p:pic>
        <p:nvPicPr>
          <p:cNvPr id="25" name="Imagem 24" descr="Logotipo&#10;&#10;Descrição gerada automaticamente">
            <a:extLst>
              <a:ext uri="{FF2B5EF4-FFF2-40B4-BE49-F238E27FC236}">
                <a16:creationId xmlns:a16="http://schemas.microsoft.com/office/drawing/2014/main" id="{60E53C94-1770-4A7C-9814-ED7E34C7B84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100" y="5711977"/>
            <a:ext cx="866723" cy="805392"/>
          </a:xfrm>
          <a:prstGeom prst="rect">
            <a:avLst/>
          </a:prstGeom>
        </p:spPr>
      </p:pic>
      <p:pic>
        <p:nvPicPr>
          <p:cNvPr id="27" name="Imagem 26" descr="Logotipo&#10;&#10;Descrição gerada automaticamente">
            <a:extLst>
              <a:ext uri="{FF2B5EF4-FFF2-40B4-BE49-F238E27FC236}">
                <a16:creationId xmlns:a16="http://schemas.microsoft.com/office/drawing/2014/main" id="{095ED741-4749-4522-A25C-D1ACFD6C935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26" t="9535" r="17397" b="16361"/>
          <a:stretch/>
        </p:blipFill>
        <p:spPr>
          <a:xfrm>
            <a:off x="7203079" y="5729840"/>
            <a:ext cx="1260616" cy="991268"/>
          </a:xfrm>
          <a:prstGeom prst="rect">
            <a:avLst/>
          </a:prstGeom>
        </p:spPr>
      </p:pic>
      <p:pic>
        <p:nvPicPr>
          <p:cNvPr id="29" name="Imagem 28" descr="Logotipo, nome da empresa&#10;&#10;Descrição gerada automaticamente">
            <a:extLst>
              <a:ext uri="{FF2B5EF4-FFF2-40B4-BE49-F238E27FC236}">
                <a16:creationId xmlns:a16="http://schemas.microsoft.com/office/drawing/2014/main" id="{48B4BC44-B7CD-4538-A436-E8D6580C7EC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1536" y="5818530"/>
            <a:ext cx="866723" cy="703926"/>
          </a:xfrm>
          <a:prstGeom prst="rect">
            <a:avLst/>
          </a:prstGeom>
        </p:spPr>
      </p:pic>
      <p:sp>
        <p:nvSpPr>
          <p:cNvPr id="32" name="CaixaDeTexto 31">
            <a:extLst>
              <a:ext uri="{FF2B5EF4-FFF2-40B4-BE49-F238E27FC236}">
                <a16:creationId xmlns:a16="http://schemas.microsoft.com/office/drawing/2014/main" id="{AEBC9702-6963-4104-B8C6-24E1FAE3DF8F}"/>
              </a:ext>
            </a:extLst>
          </p:cNvPr>
          <p:cNvSpPr txBox="1"/>
          <p:nvPr/>
        </p:nvSpPr>
        <p:spPr>
          <a:xfrm>
            <a:off x="704317" y="4336586"/>
            <a:ext cx="35863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2000" b="1">
                <a:latin typeface="Roboto" pitchFamily="2" charset="0"/>
                <a:ea typeface="Roboto" pitchFamily="2" charset="0"/>
              </a:defRPr>
            </a:lvl1pPr>
          </a:lstStyle>
          <a:p>
            <a:pPr algn="l"/>
            <a:r>
              <a:rPr lang="en-US" dirty="0"/>
              <a:t>emaildoorientador@ufu.br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0DF82E37-A12D-4581-8F45-88E192624AD0}"/>
              </a:ext>
            </a:extLst>
          </p:cNvPr>
          <p:cNvSpPr/>
          <p:nvPr/>
        </p:nvSpPr>
        <p:spPr>
          <a:xfrm>
            <a:off x="10536702" y="126609"/>
            <a:ext cx="1364086" cy="161778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CC3426F6-652B-4907-B0A7-792E7A4AA686}"/>
              </a:ext>
            </a:extLst>
          </p:cNvPr>
          <p:cNvSpPr txBox="1"/>
          <p:nvPr/>
        </p:nvSpPr>
        <p:spPr>
          <a:xfrm>
            <a:off x="10652823" y="637898"/>
            <a:ext cx="11359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latin typeface="Roboto" pitchFamily="2" charset="0"/>
                <a:ea typeface="Roboto" pitchFamily="2" charset="0"/>
              </a:rPr>
              <a:t>Foto do discente</a:t>
            </a:r>
          </a:p>
        </p:txBody>
      </p:sp>
    </p:spTree>
    <p:extLst>
      <p:ext uri="{BB962C8B-B14F-4D97-AF65-F5344CB8AC3E}">
        <p14:creationId xmlns:p14="http://schemas.microsoft.com/office/powerpoint/2010/main" val="2859669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Padrão do plano de fundo&#10;&#10;Descrição gerada automaticamente">
            <a:extLst>
              <a:ext uri="{FF2B5EF4-FFF2-40B4-BE49-F238E27FC236}">
                <a16:creationId xmlns:a16="http://schemas.microsoft.com/office/drawing/2014/main" id="{E3F5D539-46A0-42E6-8C3D-22B3DAA691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280D3564-8C1A-446F-BEC4-FAA99AA3C1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2350" y="0"/>
            <a:ext cx="9209649" cy="90975"/>
          </a:xfrm>
          <a:prstGeom prst="rect">
            <a:avLst/>
          </a:prstGeom>
        </p:spPr>
      </p:pic>
      <p:pic>
        <p:nvPicPr>
          <p:cNvPr id="9" name="Imagem 8" descr="Forma, Retângulo&#10;&#10;Descrição gerada automaticamente">
            <a:extLst>
              <a:ext uri="{FF2B5EF4-FFF2-40B4-BE49-F238E27FC236}">
                <a16:creationId xmlns:a16="http://schemas.microsoft.com/office/drawing/2014/main" id="{E547E54E-4080-4EEA-AE2D-048E78E809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137" y="0"/>
            <a:ext cx="2880597" cy="595218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13CA2A92-9AD5-4BB2-AA39-5480FDABBA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2351" y="1266092"/>
            <a:ext cx="9209649" cy="90975"/>
          </a:xfrm>
          <a:prstGeom prst="rect">
            <a:avLst/>
          </a:prstGeom>
        </p:spPr>
      </p:pic>
      <p:pic>
        <p:nvPicPr>
          <p:cNvPr id="11" name="Imagem 10" descr="Forma, Retângulo&#10;&#10;Descrição gerada automaticamente">
            <a:extLst>
              <a:ext uri="{FF2B5EF4-FFF2-40B4-BE49-F238E27FC236}">
                <a16:creationId xmlns:a16="http://schemas.microsoft.com/office/drawing/2014/main" id="{76EF5272-80F6-4D97-9927-F8CAE0A299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136" y="1266092"/>
            <a:ext cx="2880597" cy="595218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FCA11210-75CF-4E03-9644-EF46B0E08CCA}"/>
              </a:ext>
            </a:extLst>
          </p:cNvPr>
          <p:cNvSpPr txBox="1"/>
          <p:nvPr/>
        </p:nvSpPr>
        <p:spPr>
          <a:xfrm>
            <a:off x="1199029" y="45487"/>
            <a:ext cx="20928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Objetivos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94E4EA5C-D8E3-4E63-B1F1-68444D65C4E8}"/>
              </a:ext>
            </a:extLst>
          </p:cNvPr>
          <p:cNvSpPr txBox="1"/>
          <p:nvPr/>
        </p:nvSpPr>
        <p:spPr>
          <a:xfrm>
            <a:off x="1199029" y="1311579"/>
            <a:ext cx="20928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Metodologia</a:t>
            </a:r>
          </a:p>
        </p:txBody>
      </p:sp>
    </p:spTree>
    <p:extLst>
      <p:ext uri="{BB962C8B-B14F-4D97-AF65-F5344CB8AC3E}">
        <p14:creationId xmlns:p14="http://schemas.microsoft.com/office/powerpoint/2010/main" val="41938425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A76975B8-5C59-45FA-AB5E-8171A17D23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2983" y="4290646"/>
            <a:ext cx="3439017" cy="90975"/>
          </a:xfrm>
          <a:prstGeom prst="rect">
            <a:avLst/>
          </a:prstGeom>
        </p:spPr>
      </p:pic>
      <p:pic>
        <p:nvPicPr>
          <p:cNvPr id="5" name="Imagem 4" descr="Forma, Retângulo&#10;&#10;Descrição gerada automaticamente">
            <a:extLst>
              <a:ext uri="{FF2B5EF4-FFF2-40B4-BE49-F238E27FC236}">
                <a16:creationId xmlns:a16="http://schemas.microsoft.com/office/drawing/2014/main" id="{A0C135C7-ACE6-4D20-A4C9-8F890D6D92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0497" y="4290646"/>
            <a:ext cx="2880597" cy="595218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1768CCC2-2E50-4DED-9A76-FE3065F9D8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2350" y="0"/>
            <a:ext cx="9209649" cy="90975"/>
          </a:xfrm>
          <a:prstGeom prst="rect">
            <a:avLst/>
          </a:prstGeom>
        </p:spPr>
      </p:pic>
      <p:pic>
        <p:nvPicPr>
          <p:cNvPr id="7" name="Imagem 6" descr="Forma, Retângulo&#10;&#10;Descrição gerada automaticamente">
            <a:extLst>
              <a:ext uri="{FF2B5EF4-FFF2-40B4-BE49-F238E27FC236}">
                <a16:creationId xmlns:a16="http://schemas.microsoft.com/office/drawing/2014/main" id="{75AC4CEF-0242-462D-8FD8-A9C695032E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137" y="0"/>
            <a:ext cx="2880597" cy="595218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59E5F3F8-D827-429B-B4A1-6A8DCD32DBDE}"/>
              </a:ext>
            </a:extLst>
          </p:cNvPr>
          <p:cNvSpPr txBox="1"/>
          <p:nvPr/>
        </p:nvSpPr>
        <p:spPr>
          <a:xfrm>
            <a:off x="1199029" y="45487"/>
            <a:ext cx="20928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Resultados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8E242B89-1FD3-4AD5-8707-B590A9EF56B6}"/>
              </a:ext>
            </a:extLst>
          </p:cNvPr>
          <p:cNvSpPr txBox="1"/>
          <p:nvPr/>
        </p:nvSpPr>
        <p:spPr>
          <a:xfrm>
            <a:off x="6789973" y="4325349"/>
            <a:ext cx="20928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Conclusão</a:t>
            </a:r>
          </a:p>
        </p:txBody>
      </p:sp>
    </p:spTree>
    <p:extLst>
      <p:ext uri="{BB962C8B-B14F-4D97-AF65-F5344CB8AC3E}">
        <p14:creationId xmlns:p14="http://schemas.microsoft.com/office/powerpoint/2010/main" val="217512573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56</Words>
  <Application>Microsoft Macintosh PowerPoint</Application>
  <PresentationFormat>Widescreen</PresentationFormat>
  <Paragraphs>13</Paragraphs>
  <Slides>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Roboto</vt:lpstr>
      <vt:lpstr>Tema do Office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Rômulo</dc:creator>
  <cp:lastModifiedBy>PBFS</cp:lastModifiedBy>
  <cp:revision>12</cp:revision>
  <dcterms:created xsi:type="dcterms:W3CDTF">2021-04-26T21:07:44Z</dcterms:created>
  <dcterms:modified xsi:type="dcterms:W3CDTF">2022-07-19T15:47:56Z</dcterms:modified>
</cp:coreProperties>
</file>